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37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61385-DEA9-4A7E-AC21-B6197E2BA900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A1828-2534-4A4A-86EF-D1FD497B22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A1828-2534-4A4A-86EF-D1FD497B227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6EDEF-F82E-4ECB-8733-90CB53D1CA3B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71DFA-C51E-4A74-8DAA-75F25D45C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70866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Lord Stirling Stable</a:t>
            </a:r>
          </a:p>
          <a:p>
            <a:pPr algn="ctr"/>
            <a:r>
              <a:rPr lang="en-US" sz="2400" b="1" dirty="0"/>
              <a:t>256 S. Maple Ave</a:t>
            </a:r>
          </a:p>
          <a:p>
            <a:pPr algn="ctr"/>
            <a:r>
              <a:rPr lang="en-US" sz="2400" b="1" dirty="0"/>
              <a:t>Basking Ridge, NJ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90500" y="8609474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Dog walks are free of charge. Donations welcome.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95250" y="190281"/>
            <a:ext cx="6762750" cy="3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Join our </a:t>
            </a:r>
            <a:b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Dog Walks</a:t>
            </a:r>
          </a:p>
          <a:p>
            <a:pPr marL="0" marR="0" lvl="0" indent="0" algn="ctr" defTabSz="914400" rtl="0" eaLnBrk="1" fontAlgn="auto" latinLnBrk="0" hangingPunct="1">
              <a:lnSpc>
                <a:spcPts val="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latin typeface="+mj-lt"/>
                <a:ea typeface="+mj-ea"/>
                <a:cs typeface="+mj-cs"/>
              </a:rPr>
              <a:t>Every Saturday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3455639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Humans without dogs are always welcome.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03654" y="4038600"/>
            <a:ext cx="3124200" cy="2895600"/>
            <a:chOff x="-2802673" y="4590047"/>
            <a:chExt cx="3505200" cy="2971800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-2802673" y="4590047"/>
              <a:ext cx="3505200" cy="2971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0FAFF"/>
                </a:clrFrom>
                <a:clrTo>
                  <a:srgbClr val="F0FA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-1007327" y="6154153"/>
              <a:ext cx="594783" cy="5334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" name="Rectangle 23"/>
          <p:cNvSpPr/>
          <p:nvPr/>
        </p:nvSpPr>
        <p:spPr>
          <a:xfrm>
            <a:off x="404311" y="5932236"/>
            <a:ext cx="2641426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/>
              <a:t> </a:t>
            </a:r>
            <a:r>
              <a:rPr lang="en-US" sz="6600" b="1" dirty="0"/>
              <a:t/>
            </a:r>
            <a:br>
              <a:rPr lang="en-US" sz="6600" b="1" dirty="0"/>
            </a:br>
            <a:r>
              <a:rPr lang="en-US" sz="4000" b="1" dirty="0"/>
              <a:t> </a:t>
            </a:r>
            <a:r>
              <a:rPr lang="en-US" sz="3600" b="1" dirty="0" smtClean="0"/>
              <a:t>(Fast </a:t>
            </a:r>
            <a:r>
              <a:rPr lang="en-US" sz="3600" b="1" dirty="0"/>
              <a:t>pace)</a:t>
            </a:r>
            <a:endParaRPr lang="en-US" sz="3600" b="1" u="sng" dirty="0"/>
          </a:p>
        </p:txBody>
      </p:sp>
      <p:sp>
        <p:nvSpPr>
          <p:cNvPr id="31" name="TextBox 30"/>
          <p:cNvSpPr txBox="1"/>
          <p:nvPr/>
        </p:nvSpPr>
        <p:spPr>
          <a:xfrm>
            <a:off x="525539" y="3939526"/>
            <a:ext cx="28207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9AM &amp;</a:t>
            </a:r>
            <a:endParaRPr lang="en-US" sz="6600" dirty="0"/>
          </a:p>
        </p:txBody>
      </p:sp>
      <p:sp>
        <p:nvSpPr>
          <p:cNvPr id="32" name="TextBox 31"/>
          <p:cNvSpPr txBox="1"/>
          <p:nvPr/>
        </p:nvSpPr>
        <p:spPr>
          <a:xfrm>
            <a:off x="525539" y="5268463"/>
            <a:ext cx="304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9:30AM</a:t>
            </a:r>
            <a:endParaRPr lang="en-US" sz="6600" b="1" dirty="0"/>
          </a:p>
        </p:txBody>
      </p:sp>
      <p:sp>
        <p:nvSpPr>
          <p:cNvPr id="33" name="Rectangle 32"/>
          <p:cNvSpPr/>
          <p:nvPr/>
        </p:nvSpPr>
        <p:spPr>
          <a:xfrm>
            <a:off x="114300" y="4493524"/>
            <a:ext cx="4572000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/>
              <a:t> </a:t>
            </a:r>
            <a:r>
              <a:rPr lang="en-US" sz="6600" b="1" dirty="0"/>
              <a:t/>
            </a:r>
            <a:br>
              <a:rPr lang="en-US" sz="6600" b="1" dirty="0"/>
            </a:br>
            <a:r>
              <a:rPr lang="en-US" sz="4000" b="1" dirty="0"/>
              <a:t>   </a:t>
            </a:r>
            <a:r>
              <a:rPr lang="en-US" sz="3600" b="1" dirty="0" smtClean="0"/>
              <a:t>(Regular pace)</a:t>
            </a:r>
            <a:endParaRPr lang="en-US" sz="3200" b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685800" y="72390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Where?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774526" y="6934200"/>
            <a:ext cx="5638800" cy="1524000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0A18C22-6AC4-4C3B-BC2E-07EA82071342}"/>
              </a:ext>
            </a:extLst>
          </p:cNvPr>
          <p:cNvSpPr txBox="1"/>
          <p:nvPr/>
        </p:nvSpPr>
        <p:spPr>
          <a:xfrm>
            <a:off x="279226" y="141723"/>
            <a:ext cx="61341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One-hour walk on equestrian trails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44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 our Dog  Walks</dc:title>
  <dc:creator>BR</dc:creator>
  <cp:lastModifiedBy>user</cp:lastModifiedBy>
  <cp:revision>149</cp:revision>
  <dcterms:created xsi:type="dcterms:W3CDTF">2020-08-01T23:34:28Z</dcterms:created>
  <dcterms:modified xsi:type="dcterms:W3CDTF">2022-09-18T00:11:20Z</dcterms:modified>
</cp:coreProperties>
</file>